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613"/>
  </p:normalViewPr>
  <p:slideViewPr>
    <p:cSldViewPr snapToGrid="0" snapToObjects="1">
      <p:cViewPr>
        <p:scale>
          <a:sx n="103" d="100"/>
          <a:sy n="103" d="100"/>
        </p:scale>
        <p:origin x="144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420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534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2707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1214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2997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9923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2129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9910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6169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47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4670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8831A-7898-824F-9FF6-3AE1713C20C2}" type="datetimeFigureOut">
              <a:rPr kumimoji="1" lang="ja-JP" altLang="en-US" smtClean="0"/>
              <a:t>2016/11/19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B335A-9C65-DA42-B0BE-15C3DCBC8F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11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jp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802" y="2247900"/>
            <a:ext cx="239215" cy="1093672"/>
          </a:xfrm>
          <a:prstGeom prst="rect">
            <a:avLst/>
          </a:prstGeom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243" y="2542191"/>
            <a:ext cx="529466" cy="856715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3115" y="2197937"/>
            <a:ext cx="280402" cy="1212650"/>
          </a:xfrm>
          <a:prstGeom prst="rect">
            <a:avLst/>
          </a:prstGeom>
        </p:spPr>
      </p:pic>
      <p:pic>
        <p:nvPicPr>
          <p:cNvPr id="18" name="図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717" y="2607070"/>
            <a:ext cx="541702" cy="726959"/>
          </a:xfrm>
          <a:prstGeom prst="rect">
            <a:avLst/>
          </a:prstGeom>
        </p:spPr>
      </p:pic>
      <p:pic>
        <p:nvPicPr>
          <p:cNvPr id="19" name="図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303" y="2076579"/>
            <a:ext cx="829664" cy="1264993"/>
          </a:xfrm>
          <a:prstGeom prst="rect">
            <a:avLst/>
          </a:prstGeom>
        </p:spPr>
      </p:pic>
      <p:pic>
        <p:nvPicPr>
          <p:cNvPr id="20" name="図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566" y="2240486"/>
            <a:ext cx="531633" cy="1168729"/>
          </a:xfrm>
          <a:prstGeom prst="rect">
            <a:avLst/>
          </a:prstGeom>
        </p:spPr>
      </p:pic>
      <p:pic>
        <p:nvPicPr>
          <p:cNvPr id="21" name="図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470" y="2607070"/>
            <a:ext cx="592476" cy="726959"/>
          </a:xfrm>
          <a:prstGeom prst="rect">
            <a:avLst/>
          </a:prstGeom>
        </p:spPr>
      </p:pic>
      <p:pic>
        <p:nvPicPr>
          <p:cNvPr id="22" name="図 2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526" y="2476500"/>
            <a:ext cx="533938" cy="865072"/>
          </a:xfrm>
          <a:prstGeom prst="rect">
            <a:avLst/>
          </a:prstGeom>
        </p:spPr>
      </p:pic>
      <p:pic>
        <p:nvPicPr>
          <p:cNvPr id="23" name="図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535" y="2069036"/>
            <a:ext cx="829664" cy="1264993"/>
          </a:xfrm>
          <a:prstGeom prst="rect">
            <a:avLst/>
          </a:prstGeom>
        </p:spPr>
      </p:pic>
      <p:pic>
        <p:nvPicPr>
          <p:cNvPr id="24" name="図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1501" y="2635254"/>
            <a:ext cx="592476" cy="726959"/>
          </a:xfrm>
          <a:prstGeom prst="rect">
            <a:avLst/>
          </a:prstGeom>
        </p:spPr>
      </p:pic>
      <p:pic>
        <p:nvPicPr>
          <p:cNvPr id="31" name="図 30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7" r="3967" b="57014"/>
          <a:stretch/>
        </p:blipFill>
        <p:spPr>
          <a:xfrm>
            <a:off x="1162373" y="3334029"/>
            <a:ext cx="10103660" cy="1314450"/>
          </a:xfrm>
          <a:prstGeom prst="rect">
            <a:avLst/>
          </a:prstGeom>
        </p:spPr>
      </p:pic>
      <p:grpSp>
        <p:nvGrpSpPr>
          <p:cNvPr id="38" name="図形グループ 37"/>
          <p:cNvGrpSpPr/>
          <p:nvPr/>
        </p:nvGrpSpPr>
        <p:grpSpPr>
          <a:xfrm>
            <a:off x="1684516" y="1802880"/>
            <a:ext cx="642841" cy="1608380"/>
            <a:chOff x="48077" y="-2021154"/>
            <a:chExt cx="2117643" cy="5298314"/>
          </a:xfrm>
        </p:grpSpPr>
        <p:pic>
          <p:nvPicPr>
            <p:cNvPr id="34" name="図 33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77" y="-2021154"/>
              <a:ext cx="2117643" cy="5298314"/>
            </a:xfrm>
            <a:prstGeom prst="rect">
              <a:avLst/>
            </a:prstGeom>
          </p:spPr>
        </p:pic>
        <p:sp>
          <p:nvSpPr>
            <p:cNvPr id="37" name="フリーフォーム 36"/>
            <p:cNvSpPr/>
            <p:nvPr/>
          </p:nvSpPr>
          <p:spPr>
            <a:xfrm>
              <a:off x="190500" y="571500"/>
              <a:ext cx="1847850" cy="2667000"/>
            </a:xfrm>
            <a:custGeom>
              <a:avLst/>
              <a:gdLst>
                <a:gd name="connsiteX0" fmla="*/ 0 w 1847850"/>
                <a:gd name="connsiteY0" fmla="*/ 285750 h 2667000"/>
                <a:gd name="connsiteX1" fmla="*/ 0 w 1847850"/>
                <a:gd name="connsiteY1" fmla="*/ 285750 h 2667000"/>
                <a:gd name="connsiteX2" fmla="*/ 171450 w 1847850"/>
                <a:gd name="connsiteY2" fmla="*/ 247650 h 2667000"/>
                <a:gd name="connsiteX3" fmla="*/ 228600 w 1847850"/>
                <a:gd name="connsiteY3" fmla="*/ 209550 h 2667000"/>
                <a:gd name="connsiteX4" fmla="*/ 285750 w 1847850"/>
                <a:gd name="connsiteY4" fmla="*/ 190500 h 2667000"/>
                <a:gd name="connsiteX5" fmla="*/ 476250 w 1847850"/>
                <a:gd name="connsiteY5" fmla="*/ 152400 h 2667000"/>
                <a:gd name="connsiteX6" fmla="*/ 800100 w 1847850"/>
                <a:gd name="connsiteY6" fmla="*/ 114300 h 2667000"/>
                <a:gd name="connsiteX7" fmla="*/ 933450 w 1847850"/>
                <a:gd name="connsiteY7" fmla="*/ 76200 h 2667000"/>
                <a:gd name="connsiteX8" fmla="*/ 990600 w 1847850"/>
                <a:gd name="connsiteY8" fmla="*/ 38100 h 2667000"/>
                <a:gd name="connsiteX9" fmla="*/ 1104900 w 1847850"/>
                <a:gd name="connsiteY9" fmla="*/ 0 h 2667000"/>
                <a:gd name="connsiteX10" fmla="*/ 1352550 w 1847850"/>
                <a:gd name="connsiteY10" fmla="*/ 19050 h 2667000"/>
                <a:gd name="connsiteX11" fmla="*/ 1466850 w 1847850"/>
                <a:gd name="connsiteY11" fmla="*/ 57150 h 2667000"/>
                <a:gd name="connsiteX12" fmla="*/ 1524000 w 1847850"/>
                <a:gd name="connsiteY12" fmla="*/ 114300 h 2667000"/>
                <a:gd name="connsiteX13" fmla="*/ 1581150 w 1847850"/>
                <a:gd name="connsiteY13" fmla="*/ 152400 h 2667000"/>
                <a:gd name="connsiteX14" fmla="*/ 1657350 w 1847850"/>
                <a:gd name="connsiteY14" fmla="*/ 266700 h 2667000"/>
                <a:gd name="connsiteX15" fmla="*/ 1695450 w 1847850"/>
                <a:gd name="connsiteY15" fmla="*/ 323850 h 2667000"/>
                <a:gd name="connsiteX16" fmla="*/ 1733550 w 1847850"/>
                <a:gd name="connsiteY16" fmla="*/ 438150 h 2667000"/>
                <a:gd name="connsiteX17" fmla="*/ 1752600 w 1847850"/>
                <a:gd name="connsiteY17" fmla="*/ 666750 h 2667000"/>
                <a:gd name="connsiteX18" fmla="*/ 1790700 w 1847850"/>
                <a:gd name="connsiteY18" fmla="*/ 838200 h 2667000"/>
                <a:gd name="connsiteX19" fmla="*/ 1809750 w 1847850"/>
                <a:gd name="connsiteY19" fmla="*/ 933450 h 2667000"/>
                <a:gd name="connsiteX20" fmla="*/ 1828800 w 1847850"/>
                <a:gd name="connsiteY20" fmla="*/ 1009650 h 2667000"/>
                <a:gd name="connsiteX21" fmla="*/ 1847850 w 1847850"/>
                <a:gd name="connsiteY21" fmla="*/ 1352550 h 2667000"/>
                <a:gd name="connsiteX22" fmla="*/ 1809750 w 1847850"/>
                <a:gd name="connsiteY22" fmla="*/ 2171700 h 2667000"/>
                <a:gd name="connsiteX23" fmla="*/ 1771650 w 1847850"/>
                <a:gd name="connsiteY23" fmla="*/ 2343150 h 2667000"/>
                <a:gd name="connsiteX24" fmla="*/ 1752600 w 1847850"/>
                <a:gd name="connsiteY24" fmla="*/ 2438400 h 2667000"/>
                <a:gd name="connsiteX25" fmla="*/ 1733550 w 1847850"/>
                <a:gd name="connsiteY25" fmla="*/ 2495550 h 2667000"/>
                <a:gd name="connsiteX26" fmla="*/ 1676400 w 1847850"/>
                <a:gd name="connsiteY26" fmla="*/ 2514600 h 2667000"/>
                <a:gd name="connsiteX27" fmla="*/ 1619250 w 1847850"/>
                <a:gd name="connsiteY27" fmla="*/ 2552700 h 2667000"/>
                <a:gd name="connsiteX28" fmla="*/ 1409700 w 1847850"/>
                <a:gd name="connsiteY28" fmla="*/ 2609850 h 2667000"/>
                <a:gd name="connsiteX29" fmla="*/ 1200150 w 1847850"/>
                <a:gd name="connsiteY29" fmla="*/ 2667000 h 2667000"/>
                <a:gd name="connsiteX30" fmla="*/ 971550 w 1847850"/>
                <a:gd name="connsiteY30" fmla="*/ 2647950 h 2667000"/>
                <a:gd name="connsiteX31" fmla="*/ 857250 w 1847850"/>
                <a:gd name="connsiteY31" fmla="*/ 2609850 h 2667000"/>
                <a:gd name="connsiteX32" fmla="*/ 800100 w 1847850"/>
                <a:gd name="connsiteY32" fmla="*/ 2590800 h 2667000"/>
                <a:gd name="connsiteX33" fmla="*/ 304800 w 1847850"/>
                <a:gd name="connsiteY33" fmla="*/ 2590800 h 2667000"/>
                <a:gd name="connsiteX34" fmla="*/ 247650 w 1847850"/>
                <a:gd name="connsiteY34" fmla="*/ 2533650 h 2667000"/>
                <a:gd name="connsiteX35" fmla="*/ 190500 w 1847850"/>
                <a:gd name="connsiteY35" fmla="*/ 2362200 h 2667000"/>
                <a:gd name="connsiteX36" fmla="*/ 171450 w 1847850"/>
                <a:gd name="connsiteY36" fmla="*/ 2305050 h 2667000"/>
                <a:gd name="connsiteX37" fmla="*/ 152400 w 1847850"/>
                <a:gd name="connsiteY37" fmla="*/ 2228850 h 2667000"/>
                <a:gd name="connsiteX38" fmla="*/ 133350 w 1847850"/>
                <a:gd name="connsiteY38" fmla="*/ 1905000 h 2667000"/>
                <a:gd name="connsiteX39" fmla="*/ 95250 w 1847850"/>
                <a:gd name="connsiteY39" fmla="*/ 1733550 h 2667000"/>
                <a:gd name="connsiteX40" fmla="*/ 76200 w 1847850"/>
                <a:gd name="connsiteY40" fmla="*/ 1619250 h 2667000"/>
                <a:gd name="connsiteX41" fmla="*/ 57150 w 1847850"/>
                <a:gd name="connsiteY41" fmla="*/ 1162050 h 2667000"/>
                <a:gd name="connsiteX42" fmla="*/ 19050 w 1847850"/>
                <a:gd name="connsiteY42" fmla="*/ 933450 h 2667000"/>
                <a:gd name="connsiteX43" fmla="*/ 0 w 1847850"/>
                <a:gd name="connsiteY43" fmla="*/ 781050 h 2667000"/>
                <a:gd name="connsiteX44" fmla="*/ 0 w 1847850"/>
                <a:gd name="connsiteY44" fmla="*/ 285750 h 266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847850" h="2667000">
                  <a:moveTo>
                    <a:pt x="0" y="285750"/>
                  </a:moveTo>
                  <a:lnTo>
                    <a:pt x="0" y="285750"/>
                  </a:lnTo>
                  <a:cubicBezTo>
                    <a:pt x="57150" y="273050"/>
                    <a:pt x="115910" y="266163"/>
                    <a:pt x="171450" y="247650"/>
                  </a:cubicBezTo>
                  <a:cubicBezTo>
                    <a:pt x="193170" y="240410"/>
                    <a:pt x="208122" y="219789"/>
                    <a:pt x="228600" y="209550"/>
                  </a:cubicBezTo>
                  <a:cubicBezTo>
                    <a:pt x="246561" y="200570"/>
                    <a:pt x="266442" y="196017"/>
                    <a:pt x="285750" y="190500"/>
                  </a:cubicBezTo>
                  <a:cubicBezTo>
                    <a:pt x="374199" y="165229"/>
                    <a:pt x="373336" y="171112"/>
                    <a:pt x="476250" y="152400"/>
                  </a:cubicBezTo>
                  <a:cubicBezTo>
                    <a:pt x="677906" y="115735"/>
                    <a:pt x="465017" y="142224"/>
                    <a:pt x="800100" y="114300"/>
                  </a:cubicBezTo>
                  <a:cubicBezTo>
                    <a:pt x="824515" y="108196"/>
                    <a:pt x="906121" y="89865"/>
                    <a:pt x="933450" y="76200"/>
                  </a:cubicBezTo>
                  <a:cubicBezTo>
                    <a:pt x="953928" y="65961"/>
                    <a:pt x="969678" y="47399"/>
                    <a:pt x="990600" y="38100"/>
                  </a:cubicBezTo>
                  <a:cubicBezTo>
                    <a:pt x="1027300" y="21789"/>
                    <a:pt x="1104900" y="0"/>
                    <a:pt x="1104900" y="0"/>
                  </a:cubicBezTo>
                  <a:cubicBezTo>
                    <a:pt x="1187450" y="6350"/>
                    <a:pt x="1270769" y="6137"/>
                    <a:pt x="1352550" y="19050"/>
                  </a:cubicBezTo>
                  <a:cubicBezTo>
                    <a:pt x="1392219" y="25314"/>
                    <a:pt x="1466850" y="57150"/>
                    <a:pt x="1466850" y="57150"/>
                  </a:cubicBezTo>
                  <a:cubicBezTo>
                    <a:pt x="1485900" y="76200"/>
                    <a:pt x="1503304" y="97053"/>
                    <a:pt x="1524000" y="114300"/>
                  </a:cubicBezTo>
                  <a:cubicBezTo>
                    <a:pt x="1541589" y="128957"/>
                    <a:pt x="1566073" y="135170"/>
                    <a:pt x="1581150" y="152400"/>
                  </a:cubicBezTo>
                  <a:cubicBezTo>
                    <a:pt x="1611303" y="186861"/>
                    <a:pt x="1631950" y="228600"/>
                    <a:pt x="1657350" y="266700"/>
                  </a:cubicBezTo>
                  <a:cubicBezTo>
                    <a:pt x="1670050" y="285750"/>
                    <a:pt x="1688210" y="302130"/>
                    <a:pt x="1695450" y="323850"/>
                  </a:cubicBezTo>
                  <a:lnTo>
                    <a:pt x="1733550" y="438150"/>
                  </a:lnTo>
                  <a:cubicBezTo>
                    <a:pt x="1739900" y="514350"/>
                    <a:pt x="1744156" y="590754"/>
                    <a:pt x="1752600" y="666750"/>
                  </a:cubicBezTo>
                  <a:cubicBezTo>
                    <a:pt x="1773568" y="855463"/>
                    <a:pt x="1760155" y="716018"/>
                    <a:pt x="1790700" y="838200"/>
                  </a:cubicBezTo>
                  <a:cubicBezTo>
                    <a:pt x="1798553" y="869612"/>
                    <a:pt x="1802726" y="901842"/>
                    <a:pt x="1809750" y="933450"/>
                  </a:cubicBezTo>
                  <a:cubicBezTo>
                    <a:pt x="1815430" y="959008"/>
                    <a:pt x="1822450" y="984250"/>
                    <a:pt x="1828800" y="1009650"/>
                  </a:cubicBezTo>
                  <a:cubicBezTo>
                    <a:pt x="1835150" y="1123950"/>
                    <a:pt x="1847850" y="1238074"/>
                    <a:pt x="1847850" y="1352550"/>
                  </a:cubicBezTo>
                  <a:cubicBezTo>
                    <a:pt x="1847850" y="1484559"/>
                    <a:pt x="1831228" y="1967661"/>
                    <a:pt x="1809750" y="2171700"/>
                  </a:cubicBezTo>
                  <a:cubicBezTo>
                    <a:pt x="1804004" y="2226283"/>
                    <a:pt x="1783643" y="2289182"/>
                    <a:pt x="1771650" y="2343150"/>
                  </a:cubicBezTo>
                  <a:cubicBezTo>
                    <a:pt x="1764626" y="2374758"/>
                    <a:pt x="1760453" y="2406988"/>
                    <a:pt x="1752600" y="2438400"/>
                  </a:cubicBezTo>
                  <a:cubicBezTo>
                    <a:pt x="1747730" y="2457881"/>
                    <a:pt x="1747749" y="2481351"/>
                    <a:pt x="1733550" y="2495550"/>
                  </a:cubicBezTo>
                  <a:cubicBezTo>
                    <a:pt x="1719351" y="2509749"/>
                    <a:pt x="1694361" y="2505620"/>
                    <a:pt x="1676400" y="2514600"/>
                  </a:cubicBezTo>
                  <a:cubicBezTo>
                    <a:pt x="1655922" y="2524839"/>
                    <a:pt x="1640172" y="2543401"/>
                    <a:pt x="1619250" y="2552700"/>
                  </a:cubicBezTo>
                  <a:cubicBezTo>
                    <a:pt x="1497343" y="2606881"/>
                    <a:pt x="1525699" y="2578214"/>
                    <a:pt x="1409700" y="2609850"/>
                  </a:cubicBezTo>
                  <a:cubicBezTo>
                    <a:pt x="1143835" y="2682359"/>
                    <a:pt x="1432212" y="2620588"/>
                    <a:pt x="1200150" y="2667000"/>
                  </a:cubicBezTo>
                  <a:cubicBezTo>
                    <a:pt x="1123950" y="2660650"/>
                    <a:pt x="1046974" y="2660521"/>
                    <a:pt x="971550" y="2647950"/>
                  </a:cubicBezTo>
                  <a:cubicBezTo>
                    <a:pt x="931936" y="2641348"/>
                    <a:pt x="895350" y="2622550"/>
                    <a:pt x="857250" y="2609850"/>
                  </a:cubicBezTo>
                  <a:lnTo>
                    <a:pt x="800100" y="2590800"/>
                  </a:lnTo>
                  <a:cubicBezTo>
                    <a:pt x="609468" y="2614629"/>
                    <a:pt x="530306" y="2633754"/>
                    <a:pt x="304800" y="2590800"/>
                  </a:cubicBezTo>
                  <a:cubicBezTo>
                    <a:pt x="278335" y="2585759"/>
                    <a:pt x="266700" y="2552700"/>
                    <a:pt x="247650" y="2533650"/>
                  </a:cubicBezTo>
                  <a:lnTo>
                    <a:pt x="190500" y="2362200"/>
                  </a:lnTo>
                  <a:cubicBezTo>
                    <a:pt x="184150" y="2343150"/>
                    <a:pt x="176320" y="2324531"/>
                    <a:pt x="171450" y="2305050"/>
                  </a:cubicBezTo>
                  <a:lnTo>
                    <a:pt x="152400" y="2228850"/>
                  </a:lnTo>
                  <a:cubicBezTo>
                    <a:pt x="146050" y="2120900"/>
                    <a:pt x="142718" y="2012730"/>
                    <a:pt x="133350" y="1905000"/>
                  </a:cubicBezTo>
                  <a:cubicBezTo>
                    <a:pt x="115674" y="1701722"/>
                    <a:pt x="124084" y="1863304"/>
                    <a:pt x="95250" y="1733550"/>
                  </a:cubicBezTo>
                  <a:cubicBezTo>
                    <a:pt x="86871" y="1695844"/>
                    <a:pt x="82550" y="1657350"/>
                    <a:pt x="76200" y="1619250"/>
                  </a:cubicBezTo>
                  <a:cubicBezTo>
                    <a:pt x="69850" y="1466850"/>
                    <a:pt x="66970" y="1314266"/>
                    <a:pt x="57150" y="1162050"/>
                  </a:cubicBezTo>
                  <a:cubicBezTo>
                    <a:pt x="49399" y="1041911"/>
                    <a:pt x="35456" y="1040089"/>
                    <a:pt x="19050" y="933450"/>
                  </a:cubicBezTo>
                  <a:cubicBezTo>
                    <a:pt x="11265" y="882850"/>
                    <a:pt x="6350" y="831850"/>
                    <a:pt x="0" y="781050"/>
                  </a:cubicBezTo>
                  <a:cubicBezTo>
                    <a:pt x="19424" y="314878"/>
                    <a:pt x="0" y="368300"/>
                    <a:pt x="0" y="285750"/>
                  </a:cubicBezTo>
                  <a:close/>
                </a:path>
              </a:pathLst>
            </a:custGeom>
            <a:solidFill>
              <a:srgbClr val="27D2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658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図 8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43" y="116521"/>
            <a:ext cx="3412325" cy="6693353"/>
          </a:xfrm>
          <a:prstGeom prst="rect">
            <a:avLst/>
          </a:prstGeom>
        </p:spPr>
      </p:pic>
      <p:sp>
        <p:nvSpPr>
          <p:cNvPr id="83" name="テキスト ボックス 82"/>
          <p:cNvSpPr txBox="1"/>
          <p:nvPr/>
        </p:nvSpPr>
        <p:spPr>
          <a:xfrm>
            <a:off x="5390147" y="1138989"/>
            <a:ext cx="532229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あなたのスマホが</a:t>
            </a:r>
            <a:r>
              <a:rPr lang="ja-JP" altLang="en-US" dirty="0" smtClean="0"/>
              <a:t>、</a:t>
            </a:r>
            <a:r>
              <a:rPr kumimoji="1" lang="ja-JP" altLang="en-US" dirty="0" smtClean="0"/>
              <a:t>家の調味料棚に </a:t>
            </a:r>
            <a:r>
              <a:rPr kumimoji="1" lang="en-US" altLang="ja-JP" dirty="0" smtClean="0"/>
              <a:t>!!</a:t>
            </a:r>
          </a:p>
          <a:p>
            <a:endParaRPr lang="en-US" altLang="ja-JP" dirty="0" smtClean="0"/>
          </a:p>
          <a:p>
            <a:r>
              <a:rPr lang="ja-JP" altLang="en-US" dirty="0" smtClean="0"/>
              <a:t>特徴</a:t>
            </a:r>
            <a:endParaRPr lang="en-US" altLang="ja-JP" dirty="0" smtClean="0"/>
          </a:p>
          <a:p>
            <a:r>
              <a:rPr lang="ja-JP" altLang="en-US" dirty="0"/>
              <a:t>　</a:t>
            </a:r>
            <a:r>
              <a:rPr lang="ja-JP" altLang="en-US" dirty="0" smtClean="0"/>
              <a:t>１</a:t>
            </a:r>
            <a:r>
              <a:rPr lang="en-US" altLang="ja-JP" dirty="0" smtClean="0"/>
              <a:t>.</a:t>
            </a:r>
            <a:r>
              <a:rPr lang="ja-JP" altLang="en-US" dirty="0" smtClean="0"/>
              <a:t>買い物先から家の調味料の残量が確認できる</a:t>
            </a:r>
            <a:endParaRPr lang="en-US" altLang="ja-JP" dirty="0" smtClean="0"/>
          </a:p>
          <a:p>
            <a:endParaRPr kumimoji="1" lang="en-US" altLang="ja-JP" dirty="0"/>
          </a:p>
          <a:p>
            <a:r>
              <a:rPr lang="ja-JP" altLang="en-US" dirty="0" smtClean="0"/>
              <a:t>　２</a:t>
            </a:r>
            <a:r>
              <a:rPr lang="en-US" altLang="ja-JP" dirty="0" smtClean="0"/>
              <a:t>.</a:t>
            </a:r>
            <a:r>
              <a:rPr lang="ja-JP" altLang="en-US" dirty="0" smtClean="0"/>
              <a:t>最大</a:t>
            </a:r>
            <a:r>
              <a:rPr lang="en-US" altLang="ja-JP" dirty="0" smtClean="0"/>
              <a:t>4</a:t>
            </a:r>
            <a:r>
              <a:rPr lang="ja-JP" altLang="en-US" dirty="0" smtClean="0"/>
              <a:t>つ</a:t>
            </a:r>
            <a:r>
              <a:rPr lang="ja-JP" altLang="en-US" dirty="0" smtClean="0"/>
              <a:t>まで調味料を登録できる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ja-JP" altLang="en-US" dirty="0" smtClean="0"/>
              <a:t>　３</a:t>
            </a:r>
            <a:r>
              <a:rPr lang="en-US" altLang="ja-JP" dirty="0" smtClean="0"/>
              <a:t>.</a:t>
            </a:r>
            <a:r>
              <a:rPr lang="ja-JP" altLang="en-US" dirty="0" smtClean="0"/>
              <a:t>残量が少ない調味料は通知してくれる</a:t>
            </a:r>
            <a:endParaRPr lang="en-US" altLang="ja-JP" dirty="0" smtClean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985" y="951469"/>
            <a:ext cx="2892393" cy="500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184457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12</Words>
  <Application>Microsoft Macintosh PowerPoint</Application>
  <PresentationFormat>ワイド画面</PresentationFormat>
  <Paragraphs>8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Arial</vt:lpstr>
      <vt:lpstr>Yu Gothic</vt:lpstr>
      <vt:lpstr>Yu Gothic Light</vt:lpstr>
      <vt:lpstr>ホワイト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松村悠</dc:creator>
  <cp:lastModifiedBy>松村悠</cp:lastModifiedBy>
  <cp:revision>4</cp:revision>
  <cp:lastPrinted>2016-11-16T00:28:21Z</cp:lastPrinted>
  <dcterms:created xsi:type="dcterms:W3CDTF">2016-11-14T14:30:04Z</dcterms:created>
  <dcterms:modified xsi:type="dcterms:W3CDTF">2016-11-18T23:27:41Z</dcterms:modified>
</cp:coreProperties>
</file>

<file path=docProps/thumbnail.jpeg>
</file>